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74" autoAdjust="0"/>
  </p:normalViewPr>
  <p:slideViewPr>
    <p:cSldViewPr>
      <p:cViewPr>
        <p:scale>
          <a:sx n="100" d="100"/>
          <a:sy n="100" d="100"/>
        </p:scale>
        <p:origin x="1152" y="-564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1E4A3-7868-488B-A021-992D2E63DB42}" type="datetimeFigureOut">
              <a:rPr lang="en-US" smtClean="0"/>
              <a:pPr/>
              <a:t>9/9/2021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7169"/>
            <a:ext cx="6857999" cy="498883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" y="0"/>
            <a:ext cx="6858635" cy="491716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116" y="1473877"/>
            <a:ext cx="67567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/>
            </a:pPr>
            <a:r>
              <a:rPr lang="en-GB" dirty="0" smtClean="0">
                <a:latin typeface="AG Stencil" panose="02000503000000020004" pitchFamily="2" charset="0"/>
                <a:ea typeface="Verdana" panose="020B0604030504040204" pitchFamily="34" charset="0"/>
              </a:rPr>
              <a:t>Name / event / reason / etc.</a:t>
            </a:r>
            <a:endParaRPr lang="en-GB" u="sng" dirty="0">
              <a:latin typeface="AG Stencil" panose="02000503000000020004" pitchFamily="2" charset="0"/>
              <a:ea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129" y="2092870"/>
            <a:ext cx="68418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Text</a:t>
            </a:r>
            <a:endParaRPr lang="en-GB" sz="12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>
              <a:defRPr sz="1400"/>
            </a:pPr>
            <a:endParaRPr lang="en-GB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6131" y="7314020"/>
            <a:ext cx="68418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/>
            </a:pPr>
            <a:r>
              <a:rPr lang="en-GB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Text</a:t>
            </a:r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-30857" y="6462932"/>
            <a:ext cx="67567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/>
            </a:pPr>
            <a:r>
              <a:rPr lang="en-GB" dirty="0">
                <a:latin typeface="AG Stencil" panose="02000503000000020004" pitchFamily="2" charset="0"/>
                <a:ea typeface="Verdana" panose="020B0604030504040204" pitchFamily="34" charset="0"/>
              </a:rPr>
              <a:t>Name / event / reason / etc.</a:t>
            </a:r>
            <a:endParaRPr lang="en-GB" u="sng" dirty="0">
              <a:latin typeface="AG Stencil" panose="02000503000000020004" pitchFamily="2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201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18</Words>
  <Application>Microsoft Office PowerPoint</Application>
  <PresentationFormat>A4 Paper (210x297 mm)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AG Stencil</vt:lpstr>
      <vt:lpstr>Arial</vt:lpstr>
      <vt:lpstr>Calibri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Milly Siebrits</dc:creator>
  <cp:lastModifiedBy>Natasha</cp:lastModifiedBy>
  <cp:revision>65</cp:revision>
  <cp:lastPrinted>2014-02-03T14:24:54Z</cp:lastPrinted>
  <dcterms:created xsi:type="dcterms:W3CDTF">2012-05-08T19:58:51Z</dcterms:created>
  <dcterms:modified xsi:type="dcterms:W3CDTF">2021-09-09T09:10:14Z</dcterms:modified>
</cp:coreProperties>
</file>